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A6AD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45" autoAdjust="0"/>
    <p:restoredTop sz="94660"/>
  </p:normalViewPr>
  <p:slideViewPr>
    <p:cSldViewPr>
      <p:cViewPr>
        <p:scale>
          <a:sx n="66" d="100"/>
          <a:sy n="66" d="100"/>
        </p:scale>
        <p:origin x="-9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71E3E-7846-4894-B750-CE253590AFB0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85D82-3988-47FA-9C72-DE9EF373C71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85D82-3988-47FA-9C72-DE9EF373C71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CE358-AC6A-4797-B660-4259628E3529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5086-01C6-49FD-A813-72B8AA34147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958166" cy="2600342"/>
          </a:xfrm>
        </p:spPr>
        <p:txBody>
          <a:bodyPr>
            <a:norm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13A6AD"/>
                </a:solidFill>
              </a:rPr>
              <a:t>parts of the</a:t>
            </a:r>
            <a:br>
              <a:rPr lang="en-GB" dirty="0" smtClean="0">
                <a:solidFill>
                  <a:srgbClr val="13A6AD"/>
                </a:solidFill>
              </a:rPr>
            </a:br>
            <a:r>
              <a:rPr lang="en-GB" dirty="0" smtClean="0">
                <a:solidFill>
                  <a:srgbClr val="13A6AD"/>
                </a:solidFill>
              </a:rPr>
              <a:t/>
            </a:r>
            <a:br>
              <a:rPr lang="en-GB" dirty="0" smtClean="0">
                <a:solidFill>
                  <a:srgbClr val="13A6AD"/>
                </a:solidFill>
              </a:rPr>
            </a:br>
            <a:r>
              <a:rPr lang="en-GB" dirty="0" smtClean="0">
                <a:solidFill>
                  <a:srgbClr val="13A6AD"/>
                </a:solidFill>
              </a:rPr>
              <a:t> DIGESTIVE SYSTEM</a:t>
            </a:r>
            <a:endParaRPr lang="en-GB" dirty="0">
              <a:solidFill>
                <a:srgbClr val="13A6AD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lap\Local Settings\Temporary Internet Files\Content.IE5\BBJTSC39\MC900440689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000240"/>
            <a:ext cx="2943065" cy="2742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mouth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143504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pic>
        <p:nvPicPr>
          <p:cNvPr id="5122" name="Picture 2" descr="C:\Documents and Settings\plap\Local Settings\Temporary Internet Files\Content.IE5\RDUSEF06\MP90041403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928802"/>
            <a:ext cx="2173224" cy="312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stomach</a:t>
            </a:r>
            <a:endParaRPr lang="en-GB" dirty="0"/>
          </a:p>
        </p:txBody>
      </p:sp>
      <p:pic>
        <p:nvPicPr>
          <p:cNvPr id="2050" name="Picture 2" descr="C:\Documents and Settings\plap\Local Settings\Temporary Internet Files\Content.IE5\HBV4V80I\MP900425264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500174"/>
            <a:ext cx="2877346" cy="4525963"/>
          </a:xfrm>
          <a:prstGeom prst="rect">
            <a:avLst/>
          </a:prstGeom>
          <a:noFill/>
        </p:spPr>
      </p:pic>
      <p:pic>
        <p:nvPicPr>
          <p:cNvPr id="2051" name="Picture 3" descr="C:\Documents and Settings\plap\Local Settings\Temporary Internet Files\Content.IE5\HBV4V80I\MP90042526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72726" y="0"/>
            <a:ext cx="4571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liver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Documents and Settings\plap\Local Settings\Temporary Internet Files\Content.IE5\KQU16EBN\MC90002812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3862">
            <a:off x="2742263" y="3613024"/>
            <a:ext cx="3465613" cy="3237613"/>
          </a:xfrm>
          <a:prstGeom prst="rect">
            <a:avLst/>
          </a:prstGeom>
          <a:noFill/>
        </p:spPr>
      </p:pic>
      <p:pic>
        <p:nvPicPr>
          <p:cNvPr id="1027" name="Picture 3" descr="C:\Documents and Settings\plap\Local Settings\Temporary Internet Files\Content.IE5\KQU16EBN\MC90002812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715536" y="3429754"/>
            <a:ext cx="45719" cy="3428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small intestine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143116"/>
            <a:ext cx="251817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large intestine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C:\Documents and Settings\plap\Local Settings\Temporary Internet Files\Content.IE5\RDUSEF06\MP90038581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43050"/>
            <a:ext cx="3143272" cy="3857652"/>
          </a:xfrm>
          <a:prstGeom prst="rect">
            <a:avLst/>
          </a:prstGeom>
          <a:noFill/>
        </p:spPr>
      </p:pic>
      <p:pic>
        <p:nvPicPr>
          <p:cNvPr id="3075" name="Picture 3" descr="C:\Documents and Settings\plap\Local Settings\Temporary Internet Files\Content.IE5\KQU16EBN\MP90042526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7286128"/>
            <a:ext cx="45719" cy="71914"/>
          </a:xfrm>
          <a:prstGeom prst="rect">
            <a:avLst/>
          </a:prstGeom>
          <a:noFill/>
        </p:spPr>
      </p:pic>
      <p:pic>
        <p:nvPicPr>
          <p:cNvPr id="3076" name="Picture 4" descr="C:\Documents and Settings\plap\Local Settings\Temporary Internet Files\Content.IE5\KQU16EBN\MP90042526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2346321" y="6858000"/>
            <a:ext cx="45719" cy="71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digestive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C:\Documents and Settings\plap\Local Settings\Temporary Internet Files\Content.IE5\KQU16EBN\MP90042526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071810"/>
            <a:ext cx="2357454" cy="370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20</Words>
  <Application>Microsoft Office PowerPoint</Application>
  <PresentationFormat>On-screen Show (4:3)</PresentationFormat>
  <Paragraphs>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parts of the   DIGESTIVE SYSTEM</vt:lpstr>
      <vt:lpstr>The mouth</vt:lpstr>
      <vt:lpstr>The stomach</vt:lpstr>
      <vt:lpstr>The liver</vt:lpstr>
      <vt:lpstr>The small intestine</vt:lpstr>
      <vt:lpstr>The large intestine</vt:lpstr>
      <vt:lpstr>The digestive system</vt:lpstr>
    </vt:vector>
  </TitlesOfParts>
  <Company>International School of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plap</dc:creator>
  <cp:lastModifiedBy>plap</cp:lastModifiedBy>
  <cp:revision>7</cp:revision>
  <dcterms:created xsi:type="dcterms:W3CDTF">2012-02-15T09:06:02Z</dcterms:created>
  <dcterms:modified xsi:type="dcterms:W3CDTF">2012-04-04T08:08:58Z</dcterms:modified>
</cp:coreProperties>
</file>